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2" r:id="rId15"/>
    <p:sldId id="271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0DC9-642F-46F8-8F19-BF6ECF4B3330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5B9A1-4FF8-4EC8-9B00-0CBAD48036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96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93188" name="Tijdelijke aanduiding voor dia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620713"/>
            <a:fld id="{086425BE-4A10-40B0-BDD1-A851A254AB23}" type="slidenum">
              <a:rPr lang="nl-NL" smtClean="0"/>
              <a:pPr defTabSz="620713"/>
              <a:t>2</a:t>
            </a:fld>
            <a:endParaRPr lang="nl-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l-N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9B3CA-896C-4706-B5AF-7232C3189C2B}" type="datetimeFigureOut">
              <a:rPr lang="nl-NL" smtClean="0"/>
              <a:pPr/>
              <a:t>13-5-2013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A64C0-7DD7-4A63-A0CA-5D5FD5ECA8A0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uitzendinggemist.nl/afleveringen/1334375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jRfEGvp6wDU&amp;feature=related" TargetMode="External"/><Relationship Id="rId2" Type="http://schemas.openxmlformats.org/officeDocument/2006/relationships/hyperlink" Target="http://www.youtube.com/watch?v=Bf4iJvrAv-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60208_vulkaan0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chooltv.nl/beeldbank/clip/20060208_vulkaan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Tijdelijke aanduiding voor inhoud 3" descr="RingOfFir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4882" y="411760"/>
            <a:ext cx="8477541" cy="6446240"/>
          </a:xfrm>
        </p:spPr>
      </p:pic>
      <p:sp>
        <p:nvSpPr>
          <p:cNvPr id="35843" name="Titel 1"/>
          <p:cNvSpPr>
            <a:spLocks noGrp="1"/>
          </p:cNvSpPr>
          <p:nvPr>
            <p:ph type="title"/>
          </p:nvPr>
        </p:nvSpPr>
        <p:spPr>
          <a:xfrm>
            <a:off x="449744" y="158191"/>
            <a:ext cx="8230532" cy="1142225"/>
          </a:xfrm>
        </p:spPr>
        <p:txBody>
          <a:bodyPr/>
          <a:lstStyle/>
          <a:p>
            <a:r>
              <a:rPr lang="nl-NL" b="1" smtClean="0"/>
              <a:t>“Ring of Fire”</a:t>
            </a:r>
          </a:p>
        </p:txBody>
      </p:sp>
      <p:pic>
        <p:nvPicPr>
          <p:cNvPr id="5" name="Picture 17" descr="ka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716" y="55832"/>
            <a:ext cx="7398625" cy="680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>
          <a:xfrm>
            <a:off x="456734" y="274506"/>
            <a:ext cx="8132661" cy="728140"/>
          </a:xfrm>
        </p:spPr>
        <p:txBody>
          <a:bodyPr>
            <a:normAutofit fontScale="90000"/>
          </a:bodyPr>
          <a:lstStyle/>
          <a:p>
            <a:r>
              <a:rPr lang="nl-NL" smtClean="0"/>
              <a:t>Caldera in de wolken</a:t>
            </a:r>
          </a:p>
        </p:txBody>
      </p:sp>
      <p:pic>
        <p:nvPicPr>
          <p:cNvPr id="460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6661" y="1011952"/>
            <a:ext cx="7715541" cy="57809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Caldera met kratermeer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44" y="1423710"/>
            <a:ext cx="8426275" cy="532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>
          <a:xfrm>
            <a:off x="449744" y="158190"/>
            <a:ext cx="3700477" cy="832824"/>
          </a:xfrm>
        </p:spPr>
        <p:txBody>
          <a:bodyPr/>
          <a:lstStyle/>
          <a:p>
            <a:r>
              <a:rPr lang="nl-NL" b="1" smtClean="0"/>
              <a:t>Hotspot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>
          <a:xfrm>
            <a:off x="132826" y="1107330"/>
            <a:ext cx="8230532" cy="4524699"/>
          </a:xfrm>
        </p:spPr>
        <p:txBody>
          <a:bodyPr/>
          <a:lstStyle/>
          <a:p>
            <a:r>
              <a:rPr lang="nl-NL" sz="2600" dirty="0"/>
              <a:t>Type vulkaan bij </a:t>
            </a:r>
          </a:p>
          <a:p>
            <a:pPr>
              <a:buFont typeface="Arial" charset="0"/>
              <a:buNone/>
            </a:pPr>
            <a:r>
              <a:rPr lang="nl-NL" sz="2600" dirty="0"/>
              <a:t>    hotspot = schildvulkaan</a:t>
            </a:r>
          </a:p>
          <a:p>
            <a:r>
              <a:rPr lang="nl-NL" sz="2600" dirty="0"/>
              <a:t>Midden op een </a:t>
            </a:r>
          </a:p>
          <a:p>
            <a:pPr>
              <a:buFont typeface="Arial" charset="0"/>
              <a:buNone/>
            </a:pPr>
            <a:r>
              <a:rPr lang="nl-NL" sz="2600" dirty="0"/>
              <a:t>  	aardplaat</a:t>
            </a:r>
          </a:p>
          <a:p>
            <a:r>
              <a:rPr lang="nl-NL" sz="2600" dirty="0"/>
              <a:t>Een rij vulkanen</a:t>
            </a:r>
          </a:p>
          <a:p>
            <a:r>
              <a:rPr lang="nl-NL" sz="2600" dirty="0"/>
              <a:t>Alleen de jongste </a:t>
            </a:r>
          </a:p>
          <a:p>
            <a:pPr>
              <a:buFont typeface="Arial" charset="0"/>
              <a:buNone/>
            </a:pPr>
            <a:r>
              <a:rPr lang="nl-NL" sz="2600" dirty="0"/>
              <a:t>    </a:t>
            </a:r>
            <a:r>
              <a:rPr lang="nl-NL" sz="2600" dirty="0" err="1"/>
              <a:t>hotspotvulkaan</a:t>
            </a:r>
            <a:r>
              <a:rPr lang="nl-NL" sz="2600" dirty="0"/>
              <a:t> is actief</a:t>
            </a:r>
          </a:p>
          <a:p>
            <a:r>
              <a:rPr lang="nl-NL" sz="2600" dirty="0"/>
              <a:t>Vb. </a:t>
            </a:r>
            <a:r>
              <a:rPr lang="nl-NL" sz="2600" dirty="0" smtClean="0"/>
              <a:t>Hawaï, </a:t>
            </a:r>
            <a:r>
              <a:rPr lang="nl-NL" sz="2600" dirty="0" smtClean="0"/>
              <a:t>IJsland</a:t>
            </a:r>
            <a:r>
              <a:rPr lang="nl-NL" sz="2600" dirty="0" smtClean="0"/>
              <a:t>, </a:t>
            </a:r>
          </a:p>
          <a:p>
            <a:pPr>
              <a:buNone/>
            </a:pPr>
            <a:r>
              <a:rPr lang="nl-NL" sz="2600" dirty="0" smtClean="0"/>
              <a:t>	</a:t>
            </a:r>
            <a:r>
              <a:rPr lang="nl-NL" sz="2600" dirty="0" err="1" smtClean="0"/>
              <a:t>Canarische</a:t>
            </a:r>
            <a:r>
              <a:rPr lang="nl-NL" sz="2600" dirty="0" smtClean="0"/>
              <a:t> eilanden </a:t>
            </a:r>
            <a:endParaRPr lang="nl-NL" sz="2600" dirty="0"/>
          </a:p>
        </p:txBody>
      </p:sp>
      <p:pic>
        <p:nvPicPr>
          <p:cNvPr id="48132" name="Afbeelding 3" descr="hotspot-vulkaanvormin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8936" y="58159"/>
            <a:ext cx="5285064" cy="67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9" descr="12"/>
          <p:cNvPicPr>
            <a:picLocks noChangeAspect="1" noChangeArrowheads="1"/>
          </p:cNvPicPr>
          <p:nvPr/>
        </p:nvPicPr>
        <p:blipFill>
          <a:blip r:embed="rId3" cstate="print"/>
          <a:srcRect t="5771"/>
          <a:stretch>
            <a:fillRect/>
          </a:stretch>
        </p:blipFill>
        <p:spPr bwMode="auto">
          <a:xfrm>
            <a:off x="3332295" y="579255"/>
            <a:ext cx="5811706" cy="5508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IJsland</a:t>
            </a:r>
            <a:endParaRPr lang="nl-NL" dirty="0"/>
          </a:p>
        </p:txBody>
      </p:sp>
      <p:pic>
        <p:nvPicPr>
          <p:cNvPr id="6" name="Tijdelijke aanduiding voor inhoud 5" descr="ijsland_tektoniek_530_tcm19-71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8761440" cy="42484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IJsland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endParaRPr lang="nl-NL" sz="2000" dirty="0" smtClean="0"/>
          </a:p>
          <a:p>
            <a:r>
              <a:rPr lang="nl-NL" sz="2000" dirty="0" smtClean="0"/>
              <a:t>De aardkorst beweegt: </a:t>
            </a:r>
            <a:r>
              <a:rPr lang="nl-NL" sz="2000" dirty="0">
                <a:hlinkClick r:id="rId2"/>
              </a:rPr>
              <a:t>http://www.uitzendinggemist.nl/afleveringen/1334375</a:t>
            </a:r>
            <a:endParaRPr lang="nl-NL" sz="2000" dirty="0" smtClean="0"/>
          </a:p>
          <a:p>
            <a:endParaRPr lang="nl-NL" dirty="0"/>
          </a:p>
        </p:txBody>
      </p:sp>
      <p:pic>
        <p:nvPicPr>
          <p:cNvPr id="4" name="Afbeelding 3" descr="Vulkaan_IJSLAND_280741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980728"/>
            <a:ext cx="6624736" cy="4938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Vulcano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>
                <a:hlinkClick r:id="rId2"/>
              </a:rPr>
              <a:t>http://www.youtube.com/watch?v=Bf4iJvrAv-M</a:t>
            </a:r>
            <a:endParaRPr lang="nl-NL" smtClean="0"/>
          </a:p>
          <a:p>
            <a:r>
              <a:rPr lang="nl-NL" smtClean="0">
                <a:hlinkClick r:id="rId3"/>
              </a:rPr>
              <a:t>http://www.youtube.com/watch?v=jRfEGvp6wDU&amp;feature=related</a:t>
            </a:r>
            <a:endParaRPr lang="nl-NL" smtClean="0"/>
          </a:p>
          <a:p>
            <a:endParaRPr lang="nl-N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49744" y="158190"/>
            <a:ext cx="8230532" cy="895635"/>
          </a:xfrm>
        </p:spPr>
        <p:txBody>
          <a:bodyPr/>
          <a:lstStyle/>
          <a:p>
            <a:r>
              <a:rPr lang="nl-NL" smtClean="0"/>
              <a:t>Waar komen vulkanen voor?</a:t>
            </a:r>
          </a:p>
        </p:txBody>
      </p:sp>
      <p:sp>
        <p:nvSpPr>
          <p:cNvPr id="36867" name="Tijdelijke aanduiding voor inhoud 2"/>
          <p:cNvSpPr>
            <a:spLocks noGrp="1"/>
          </p:cNvSpPr>
          <p:nvPr>
            <p:ph idx="1"/>
          </p:nvPr>
        </p:nvSpPr>
        <p:spPr>
          <a:xfrm>
            <a:off x="237688" y="1107330"/>
            <a:ext cx="8687266" cy="4889931"/>
          </a:xfrm>
        </p:spPr>
        <p:txBody>
          <a:bodyPr>
            <a:normAutofit lnSpcReduction="10000"/>
          </a:bodyPr>
          <a:lstStyle/>
          <a:p>
            <a:r>
              <a:rPr lang="nl-NL" sz="2600" dirty="0"/>
              <a:t>Bij divergente, convergente plaatbewegingen en hotspots.</a:t>
            </a:r>
          </a:p>
          <a:p>
            <a:endParaRPr lang="nl-NL" sz="1500" dirty="0"/>
          </a:p>
          <a:p>
            <a:r>
              <a:rPr lang="nl-NL" sz="2600" dirty="0"/>
              <a:t>Vragen video: vulkanen</a:t>
            </a:r>
          </a:p>
          <a:p>
            <a:pPr>
              <a:buFont typeface="Arial" charset="0"/>
              <a:buNone/>
            </a:pPr>
            <a:r>
              <a:rPr lang="nl-NL" sz="2100" dirty="0">
                <a:hlinkClick r:id="rId3"/>
              </a:rPr>
              <a:t>http://www.schooltv.nl/beeldbank/clip/20060208_vulkaan01</a:t>
            </a:r>
            <a:endParaRPr lang="nl-NL" sz="2100" dirty="0"/>
          </a:p>
          <a:p>
            <a:pPr>
              <a:buFont typeface="Arial" charset="0"/>
              <a:buNone/>
            </a:pPr>
            <a:r>
              <a:rPr lang="nl-NL" sz="2600" dirty="0"/>
              <a:t>1. Hoe ontstaat een nieuw eiland in zee?</a:t>
            </a:r>
          </a:p>
          <a:p>
            <a:pPr>
              <a:buFont typeface="Arial" charset="0"/>
              <a:buNone/>
            </a:pPr>
            <a:r>
              <a:rPr lang="nl-NL" sz="2600" dirty="0"/>
              <a:t>2. Wat gebeurt er als een oceanisch plaat en een continentale plaat botsen? </a:t>
            </a:r>
          </a:p>
          <a:p>
            <a:pPr>
              <a:buFont typeface="Arial" charset="0"/>
              <a:buNone/>
            </a:pPr>
            <a:endParaRPr lang="nl-NL" sz="1500" dirty="0">
              <a:hlinkClick r:id="rId4"/>
            </a:endParaRPr>
          </a:p>
          <a:p>
            <a:pPr>
              <a:buFont typeface="Arial" charset="0"/>
              <a:buNone/>
            </a:pPr>
            <a:r>
              <a:rPr lang="nl-NL" sz="2100" dirty="0">
                <a:hlinkClick r:id="rId4"/>
              </a:rPr>
              <a:t>http://www.schooltv.nl/beeldbank/clip/20060208_vulkaan02</a:t>
            </a:r>
            <a:endParaRPr lang="nl-NL" sz="2100" dirty="0"/>
          </a:p>
          <a:p>
            <a:pPr>
              <a:buFont typeface="Arial" charset="0"/>
              <a:buNone/>
            </a:pPr>
            <a:r>
              <a:rPr lang="nl-NL" sz="2600" dirty="0"/>
              <a:t>3. Waarom barst een vulkaan uit?</a:t>
            </a:r>
          </a:p>
          <a:p>
            <a:pPr>
              <a:buFont typeface="Arial" charset="0"/>
              <a:buNone/>
            </a:pPr>
            <a:r>
              <a:rPr lang="nl-NL" sz="2600" dirty="0"/>
              <a:t>4. Welk gevaar brengt regen met zich mee bij een vulkaanuitbarsting?</a:t>
            </a:r>
          </a:p>
          <a:p>
            <a:pPr>
              <a:buFont typeface="Arial" charset="0"/>
              <a:buNone/>
            </a:pPr>
            <a:endParaRPr lang="nl-NL" sz="1500" dirty="0"/>
          </a:p>
          <a:p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2" descr="PP_buiteNLand_Page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589"/>
            <a:ext cx="9144000" cy="6883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Afbeelding 14" descr="ppt 2 vulkaan HVATAHY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50442" y="1335309"/>
            <a:ext cx="6538752" cy="480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1530992" y="2172786"/>
            <a:ext cx="1468073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krater</a:t>
            </a: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587230" y="4475846"/>
            <a:ext cx="2083266" cy="8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Magma in  de magmakamer</a:t>
            </a: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901818" y="3429001"/>
            <a:ext cx="1468073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lava</a:t>
            </a:r>
          </a:p>
        </p:txBody>
      </p:sp>
      <p:sp>
        <p:nvSpPr>
          <p:cNvPr id="37895" name="Tekstvak 2"/>
          <p:cNvSpPr txBox="1">
            <a:spLocks noChangeArrowheads="1"/>
          </p:cNvSpPr>
          <p:nvPr/>
        </p:nvSpPr>
        <p:spPr bwMode="auto">
          <a:xfrm>
            <a:off x="661799" y="369886"/>
            <a:ext cx="3250735" cy="586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900" dirty="0">
                <a:cs typeface="Arial" charset="0"/>
              </a:rPr>
              <a:t>Opbouw vulkaan</a:t>
            </a:r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 flipH="1" flipV="1">
            <a:off x="1717414" y="4801531"/>
            <a:ext cx="3066642" cy="1158509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6025" name="Line 9"/>
          <p:cNvSpPr>
            <a:spLocks noChangeShapeType="1"/>
          </p:cNvSpPr>
          <p:nvPr/>
        </p:nvSpPr>
        <p:spPr bwMode="auto">
          <a:xfrm flipH="1" flipV="1">
            <a:off x="1612551" y="3745380"/>
            <a:ext cx="2113560" cy="739771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 flipH="1" flipV="1">
            <a:off x="2563303" y="2479861"/>
            <a:ext cx="2854588" cy="1158509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929468" y="1319026"/>
            <a:ext cx="6583028" cy="4852710"/>
            <a:chOff x="574" y="224"/>
            <a:chExt cx="2122" cy="1751"/>
          </a:xfrm>
        </p:grpSpPr>
        <p:pic>
          <p:nvPicPr>
            <p:cNvPr id="37902" name="Picture 12" descr="HVATAHY1"/>
            <p:cNvPicPr>
              <a:picLocks noChangeAspect="1" noChangeArrowheads="1"/>
            </p:cNvPicPr>
            <p:nvPr/>
          </p:nvPicPr>
          <p:blipFill>
            <a:blip r:embed="rId5" cstate="print"/>
            <a:srcRect l="55229"/>
            <a:stretch>
              <a:fillRect/>
            </a:stretch>
          </p:blipFill>
          <p:spPr bwMode="auto">
            <a:xfrm>
              <a:off x="1630" y="224"/>
              <a:ext cx="1066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903" name="Picture 13" descr="HVATAHY1"/>
            <p:cNvPicPr>
              <a:picLocks noChangeAspect="1" noChangeArrowheads="1"/>
            </p:cNvPicPr>
            <p:nvPr/>
          </p:nvPicPr>
          <p:blipFill>
            <a:blip r:embed="rId5" cstate="print"/>
            <a:srcRect l="55229"/>
            <a:stretch>
              <a:fillRect/>
            </a:stretch>
          </p:blipFill>
          <p:spPr bwMode="auto">
            <a:xfrm flipH="1">
              <a:off x="574" y="224"/>
              <a:ext cx="1066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kstvak 7"/>
          <p:cNvSpPr txBox="1">
            <a:spLocks noChangeArrowheads="1"/>
          </p:cNvSpPr>
          <p:nvPr/>
        </p:nvSpPr>
        <p:spPr bwMode="auto">
          <a:xfrm>
            <a:off x="5629946" y="790951"/>
            <a:ext cx="2344257" cy="469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12" tIns="67056" rIns="134112" bIns="67056">
            <a:spAutoFit/>
          </a:bodyPr>
          <a:lstStyle/>
          <a:p>
            <a:r>
              <a:rPr lang="nl-NL" sz="2200" dirty="0">
                <a:solidFill>
                  <a:srgbClr val="DA2C36"/>
                </a:solidFill>
                <a:latin typeface="Georgia" pitchFamily="18" charset="0"/>
              </a:rPr>
              <a:t>vulkaankegel</a:t>
            </a:r>
          </a:p>
        </p:txBody>
      </p:sp>
      <p:sp>
        <p:nvSpPr>
          <p:cNvPr id="86031" name="Line 15"/>
          <p:cNvSpPr>
            <a:spLocks noChangeShapeType="1"/>
          </p:cNvSpPr>
          <p:nvPr/>
        </p:nvSpPr>
        <p:spPr bwMode="auto">
          <a:xfrm flipV="1">
            <a:off x="5946863" y="1212016"/>
            <a:ext cx="526642" cy="3166125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8" grpId="0"/>
      <p:bldP spid="86024" grpId="0" animBg="1"/>
      <p:bldP spid="86025" grpId="0" animBg="1"/>
      <p:bldP spid="86026" grpId="0" animBg="1"/>
      <p:bldP spid="2" grpId="0"/>
      <p:bldP spid="860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>
          <a:xfrm>
            <a:off x="449744" y="1"/>
            <a:ext cx="8230532" cy="1142225"/>
          </a:xfrm>
        </p:spPr>
        <p:txBody>
          <a:bodyPr/>
          <a:lstStyle/>
          <a:p>
            <a:r>
              <a:rPr lang="nl-NL" b="1" dirty="0" err="1" smtClean="0"/>
              <a:t>Stratovulkaan</a:t>
            </a:r>
            <a:r>
              <a:rPr lang="nl-NL" b="1" dirty="0" smtClean="0"/>
              <a:t> </a:t>
            </a:r>
            <a:r>
              <a:rPr lang="nl-NL" sz="3500" b="1" dirty="0"/>
              <a:t>(kegelvulkaan)</a:t>
            </a:r>
          </a:p>
        </p:txBody>
      </p:sp>
      <p:sp>
        <p:nvSpPr>
          <p:cNvPr id="38915" name="Tijdelijke aanduiding voor inhoud 2"/>
          <p:cNvSpPr>
            <a:spLocks noGrp="1"/>
          </p:cNvSpPr>
          <p:nvPr>
            <p:ph idx="1"/>
          </p:nvPr>
        </p:nvSpPr>
        <p:spPr>
          <a:xfrm>
            <a:off x="456734" y="1319027"/>
            <a:ext cx="8687266" cy="4524697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nl-NL" sz="2900" dirty="0"/>
              <a:t>Kenmerken:</a:t>
            </a:r>
          </a:p>
          <a:p>
            <a:r>
              <a:rPr lang="nl-NL" sz="2900" dirty="0"/>
              <a:t>Bij convergente plaatbeweging </a:t>
            </a:r>
            <a:r>
              <a:rPr lang="nl-NL" sz="2900" dirty="0">
                <a:sym typeface="Wingdings" pitchFamily="2" charset="2"/>
              </a:rPr>
              <a:t> </a:t>
            </a:r>
            <a:endParaRPr lang="nl-NL" sz="2900" dirty="0"/>
          </a:p>
          <a:p>
            <a:r>
              <a:rPr lang="nl-NL" sz="2900" dirty="0"/>
              <a:t>Taaie magma (= stroperig dus een langzame verplaatsing)</a:t>
            </a:r>
          </a:p>
          <a:p>
            <a:r>
              <a:rPr lang="nl-NL" sz="2900" dirty="0"/>
              <a:t>Hoge steile hellingen</a:t>
            </a:r>
          </a:p>
          <a:p>
            <a:r>
              <a:rPr lang="nl-NL" sz="2900" dirty="0"/>
              <a:t>Sneeuw op de top</a:t>
            </a:r>
          </a:p>
          <a:p>
            <a:r>
              <a:rPr lang="nl-NL" sz="2900" dirty="0"/>
              <a:t>Heftige uitbarsting: as en rookwolk (800˚C + meer dan 100 km per uur)</a:t>
            </a:r>
          </a:p>
          <a:p>
            <a:r>
              <a:rPr lang="nl-NL" sz="2900" dirty="0"/>
              <a:t>Kans op een </a:t>
            </a:r>
            <a:r>
              <a:rPr lang="nl-NL" sz="2900" dirty="0" err="1"/>
              <a:t>Lahar</a:t>
            </a:r>
            <a:endParaRPr lang="nl-NL" sz="2900" dirty="0"/>
          </a:p>
          <a:p>
            <a:r>
              <a:rPr lang="nl-NL" sz="2900" dirty="0"/>
              <a:t>Vb. Rond de stille oceaan (“Ring of </a:t>
            </a:r>
            <a:r>
              <a:rPr lang="nl-NL" sz="2900" dirty="0" err="1"/>
              <a:t>fire</a:t>
            </a:r>
            <a:r>
              <a:rPr lang="nl-NL" sz="2900" dirty="0"/>
              <a:t>”)</a:t>
            </a:r>
          </a:p>
        </p:txBody>
      </p:sp>
      <p:pic>
        <p:nvPicPr>
          <p:cNvPr id="4" name="Picture 4" descr="GEO_PP_vulkanisch_vuurwerk_"/>
          <p:cNvPicPr>
            <a:picLocks noChangeAspect="1" noChangeArrowheads="1"/>
          </p:cNvPicPr>
          <p:nvPr/>
        </p:nvPicPr>
        <p:blipFill>
          <a:blip r:embed="rId2" cstate="print"/>
          <a:srcRect t="1643"/>
          <a:stretch>
            <a:fillRect/>
          </a:stretch>
        </p:blipFill>
        <p:spPr bwMode="auto">
          <a:xfrm>
            <a:off x="344881" y="1002647"/>
            <a:ext cx="8505505" cy="5529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39939" name="Tijdelijke aanduiding voor inhoud 3" descr="800px-MSH82_lahar_from_march_82_eruption_03-21-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743358" y="0"/>
            <a:ext cx="10754221" cy="6858000"/>
          </a:xfrm>
        </p:spPr>
      </p:pic>
      <p:sp>
        <p:nvSpPr>
          <p:cNvPr id="5" name="Line 15"/>
          <p:cNvSpPr>
            <a:spLocks noChangeShapeType="1"/>
          </p:cNvSpPr>
          <p:nvPr/>
        </p:nvSpPr>
        <p:spPr bwMode="auto">
          <a:xfrm flipV="1">
            <a:off x="4888918" y="3112621"/>
            <a:ext cx="1479726" cy="1688910"/>
          </a:xfrm>
          <a:prstGeom prst="line">
            <a:avLst/>
          </a:prstGeom>
          <a:noFill/>
          <a:ln w="50800" cap="rnd">
            <a:solidFill>
              <a:srgbClr val="DA2C36"/>
            </a:solidFill>
            <a:prstDash val="sysDot"/>
            <a:round/>
            <a:headEnd/>
            <a:tailEnd/>
          </a:ln>
        </p:spPr>
        <p:txBody>
          <a:bodyPr lIns="134112" tIns="67056" rIns="134112" bIns="67056"/>
          <a:lstStyle/>
          <a:p>
            <a:endParaRPr lang="nl-NL"/>
          </a:p>
        </p:txBody>
      </p:sp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237688" y="369887"/>
            <a:ext cx="8351706" cy="221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24" tIns="67062" rIns="134124" bIns="67062">
            <a:spAutoFit/>
          </a:bodyPr>
          <a:lstStyle/>
          <a:p>
            <a:r>
              <a:rPr lang="nl-NL" sz="2900" dirty="0" err="1">
                <a:solidFill>
                  <a:srgbClr val="FF0000"/>
                </a:solidFill>
              </a:rPr>
              <a:t>Lahar</a:t>
            </a:r>
            <a:r>
              <a:rPr lang="nl-NL" sz="2900" dirty="0">
                <a:solidFill>
                  <a:srgbClr val="FF0000"/>
                </a:solidFill>
              </a:rPr>
              <a:t>  = Snel bewegende modderstroom op een vulkaanhelling, ontstaan door leeglopen van een kratermeer, het smelten van sneeuw of zware regenval tijdens een uitbarsting van de vulkaan.</a:t>
            </a:r>
            <a:r>
              <a:rPr lang="nl-NL" dirty="0"/>
              <a:t/>
            </a:r>
            <a:br>
              <a:rPr lang="nl-NL" dirty="0"/>
            </a:b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6263780" y="2479861"/>
            <a:ext cx="2668166" cy="6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4124" tIns="67062" rIns="134124" bIns="67062">
            <a:spAutoFit/>
          </a:bodyPr>
          <a:lstStyle/>
          <a:p>
            <a:r>
              <a:rPr lang="nl-NL" sz="3500" dirty="0" err="1">
                <a:solidFill>
                  <a:srgbClr val="FF0000"/>
                </a:solidFill>
              </a:rPr>
              <a:t>Lahar</a:t>
            </a:r>
            <a:endParaRPr lang="nl-NL" sz="3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Afbeelding 5" descr="mauna-loa-vulk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240" y="4143182"/>
            <a:ext cx="6023761" cy="27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itel 1"/>
          <p:cNvSpPr>
            <a:spLocks noGrp="1"/>
          </p:cNvSpPr>
          <p:nvPr>
            <p:ph type="title"/>
          </p:nvPr>
        </p:nvSpPr>
        <p:spPr>
          <a:xfrm>
            <a:off x="456734" y="158190"/>
            <a:ext cx="8230532" cy="1053825"/>
          </a:xfrm>
        </p:spPr>
        <p:txBody>
          <a:bodyPr/>
          <a:lstStyle/>
          <a:p>
            <a:r>
              <a:rPr lang="nl-NL" b="1" smtClean="0"/>
              <a:t>Schildvulkaan</a:t>
            </a:r>
          </a:p>
        </p:txBody>
      </p:sp>
      <p:sp>
        <p:nvSpPr>
          <p:cNvPr id="40964" name="Tijdelijke aanduiding voor inhoud 2"/>
          <p:cNvSpPr>
            <a:spLocks noGrp="1"/>
          </p:cNvSpPr>
          <p:nvPr>
            <p:ph idx="1"/>
          </p:nvPr>
        </p:nvSpPr>
        <p:spPr>
          <a:xfrm>
            <a:off x="237688" y="1002647"/>
            <a:ext cx="8230532" cy="452469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Kenmerken:</a:t>
            </a:r>
          </a:p>
          <a:p>
            <a:r>
              <a:rPr lang="nl-NL" sz="2900" dirty="0"/>
              <a:t>Bij divergente plaatbeweging </a:t>
            </a:r>
            <a:r>
              <a:rPr lang="nl-NL" sz="2900" dirty="0">
                <a:sym typeface="Wingdings" pitchFamily="2" charset="2"/>
              </a:rPr>
              <a:t>  en hotspots</a:t>
            </a:r>
            <a:endParaRPr lang="nl-NL" sz="2900" dirty="0"/>
          </a:p>
          <a:p>
            <a:r>
              <a:rPr lang="nl-NL" sz="2900" dirty="0"/>
              <a:t>Rustige uitbarsting: weinig rook en as</a:t>
            </a:r>
          </a:p>
          <a:p>
            <a:r>
              <a:rPr lang="nl-NL" sz="2900" dirty="0"/>
              <a:t>Vloeibare magma (minder stroperig)</a:t>
            </a:r>
          </a:p>
          <a:p>
            <a:r>
              <a:rPr lang="nl-NL" sz="2900" dirty="0"/>
              <a:t>Lava stroomt ver weg </a:t>
            </a:r>
          </a:p>
          <a:p>
            <a:r>
              <a:rPr lang="nl-NL" sz="2900" dirty="0"/>
              <a:t>Flauwe hellingen</a:t>
            </a:r>
          </a:p>
          <a:p>
            <a:r>
              <a:rPr lang="nl-NL" sz="2900" dirty="0"/>
              <a:t>Vb. Hawaï </a:t>
            </a:r>
          </a:p>
          <a:p>
            <a:pPr>
              <a:buFont typeface="Arial" charset="0"/>
              <a:buNone/>
            </a:pPr>
            <a:r>
              <a:rPr lang="nl-NL" sz="2900" dirty="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/>
          <p:cNvSpPr>
            <a:spLocks noGrp="1"/>
          </p:cNvSpPr>
          <p:nvPr>
            <p:ph type="title"/>
          </p:nvPr>
        </p:nvSpPr>
        <p:spPr>
          <a:xfrm>
            <a:off x="449744" y="1"/>
            <a:ext cx="8230532" cy="1142225"/>
          </a:xfrm>
        </p:spPr>
        <p:txBody>
          <a:bodyPr/>
          <a:lstStyle/>
          <a:p>
            <a:r>
              <a:rPr lang="nl-NL" b="1" smtClean="0"/>
              <a:t>Spleetvulkaan</a:t>
            </a:r>
          </a:p>
        </p:txBody>
      </p:sp>
      <p:sp>
        <p:nvSpPr>
          <p:cNvPr id="43011" name="Tijdelijke aanduiding voor inhoud 2"/>
          <p:cNvSpPr>
            <a:spLocks noGrp="1"/>
          </p:cNvSpPr>
          <p:nvPr>
            <p:ph idx="1"/>
          </p:nvPr>
        </p:nvSpPr>
        <p:spPr>
          <a:xfrm>
            <a:off x="237688" y="1107330"/>
            <a:ext cx="8230532" cy="4524699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Kenmerken:</a:t>
            </a:r>
          </a:p>
          <a:p>
            <a:r>
              <a:rPr lang="nl-NL" sz="2900" dirty="0"/>
              <a:t>Bij divergente plaatbeweging </a:t>
            </a:r>
            <a:r>
              <a:rPr lang="nl-NL" sz="2900" dirty="0">
                <a:sym typeface="Wingdings" pitchFamily="2" charset="2"/>
              </a:rPr>
              <a:t> </a:t>
            </a:r>
            <a:endParaRPr lang="nl-NL" sz="2900" dirty="0"/>
          </a:p>
          <a:p>
            <a:r>
              <a:rPr lang="nl-NL" sz="2900" dirty="0"/>
              <a:t>Vloeibare magma uit spleten</a:t>
            </a:r>
          </a:p>
          <a:p>
            <a:r>
              <a:rPr lang="nl-NL" sz="2900" dirty="0"/>
              <a:t>Grote dikke pakketten lava gevormd.</a:t>
            </a:r>
          </a:p>
          <a:p>
            <a:r>
              <a:rPr lang="nl-NL" sz="2900" dirty="0"/>
              <a:t>Rustige uitbarsting</a:t>
            </a:r>
          </a:p>
          <a:p>
            <a:r>
              <a:rPr lang="nl-NL" sz="2900" dirty="0"/>
              <a:t>Vb. IJsland en </a:t>
            </a:r>
            <a:r>
              <a:rPr lang="nl-NL" sz="2900" dirty="0" err="1"/>
              <a:t>mid-oceanische</a:t>
            </a:r>
            <a:r>
              <a:rPr lang="nl-NL" sz="2900" dirty="0"/>
              <a:t> ruggen</a:t>
            </a:r>
          </a:p>
          <a:p>
            <a:endParaRPr lang="nl-NL" dirty="0" smtClean="0"/>
          </a:p>
        </p:txBody>
      </p:sp>
      <p:pic>
        <p:nvPicPr>
          <p:cNvPr id="4" name="Picture 10" descr="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3579" y="895635"/>
            <a:ext cx="7030440" cy="5592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/>
          <p:cNvSpPr>
            <a:spLocks noGrp="1"/>
          </p:cNvSpPr>
          <p:nvPr>
            <p:ph type="title"/>
          </p:nvPr>
        </p:nvSpPr>
        <p:spPr>
          <a:xfrm>
            <a:off x="456734" y="274507"/>
            <a:ext cx="6228826" cy="1142225"/>
          </a:xfrm>
        </p:spPr>
        <p:txBody>
          <a:bodyPr/>
          <a:lstStyle/>
          <a:p>
            <a:r>
              <a:rPr lang="nl-NL" b="1" smtClean="0"/>
              <a:t>Caldera</a:t>
            </a:r>
          </a:p>
        </p:txBody>
      </p:sp>
      <p:sp>
        <p:nvSpPr>
          <p:cNvPr id="4403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nl-NL" sz="2900" dirty="0"/>
              <a:t>Kenmerken:</a:t>
            </a:r>
          </a:p>
          <a:p>
            <a:r>
              <a:rPr lang="nl-NL" sz="2900" dirty="0"/>
              <a:t>Ontplofte </a:t>
            </a:r>
            <a:r>
              <a:rPr lang="nl-NL" sz="2900" dirty="0" err="1"/>
              <a:t>stratovulkaan</a:t>
            </a:r>
            <a:r>
              <a:rPr lang="nl-NL" sz="2900" dirty="0"/>
              <a:t> (kegelvulkaan)</a:t>
            </a:r>
          </a:p>
          <a:p>
            <a:r>
              <a:rPr lang="nl-NL" sz="2900" dirty="0"/>
              <a:t>Zeer catastrofaal </a:t>
            </a:r>
          </a:p>
          <a:p>
            <a:r>
              <a:rPr lang="nl-NL" sz="2900" dirty="0"/>
              <a:t>Ontstaan door:</a:t>
            </a:r>
          </a:p>
          <a:p>
            <a:pPr>
              <a:buFont typeface="Arial" charset="0"/>
              <a:buNone/>
            </a:pPr>
            <a:r>
              <a:rPr lang="nl-NL" sz="2900" dirty="0"/>
              <a:t>1. instorten van de magmakamer</a:t>
            </a:r>
          </a:p>
          <a:p>
            <a:pPr>
              <a:buFont typeface="Arial" charset="0"/>
              <a:buNone/>
            </a:pPr>
            <a:r>
              <a:rPr lang="nl-NL" sz="2900" dirty="0"/>
              <a:t>2. door explosieve vulkaanuitbarstingen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974" y="0"/>
            <a:ext cx="38822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Caldera</a:t>
            </a:r>
          </a:p>
        </p:txBody>
      </p:sp>
      <p:sp>
        <p:nvSpPr>
          <p:cNvPr id="4505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4551"/>
            <a:ext cx="9144000" cy="571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294</Words>
  <Application>Microsoft Office PowerPoint</Application>
  <PresentationFormat>Diavoorstelling (4:3)</PresentationFormat>
  <Paragraphs>85</Paragraphs>
  <Slides>15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Office-thema</vt:lpstr>
      <vt:lpstr>“Ring of Fire”</vt:lpstr>
      <vt:lpstr>Waar komen vulkanen voor?</vt:lpstr>
      <vt:lpstr>PowerPoint-presentatie</vt:lpstr>
      <vt:lpstr>Stratovulkaan (kegelvulkaan)</vt:lpstr>
      <vt:lpstr>PowerPoint-presentatie</vt:lpstr>
      <vt:lpstr>Schildvulkaan</vt:lpstr>
      <vt:lpstr>Spleetvulkaan</vt:lpstr>
      <vt:lpstr>Caldera</vt:lpstr>
      <vt:lpstr>Caldera</vt:lpstr>
      <vt:lpstr>Caldera in de wolken</vt:lpstr>
      <vt:lpstr>Caldera met kratermeer</vt:lpstr>
      <vt:lpstr>Hotspot</vt:lpstr>
      <vt:lpstr>IJsland</vt:lpstr>
      <vt:lpstr>IJsland</vt:lpstr>
      <vt:lpstr>Vulcano</vt:lpstr>
    </vt:vector>
  </TitlesOfParts>
  <Company>thuis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“Ring of Fire”</dc:title>
  <dc:creator>matthiasdejong</dc:creator>
  <cp:lastModifiedBy>Matthias de Jong</cp:lastModifiedBy>
  <cp:revision>9</cp:revision>
  <dcterms:created xsi:type="dcterms:W3CDTF">2011-02-22T11:41:20Z</dcterms:created>
  <dcterms:modified xsi:type="dcterms:W3CDTF">2013-05-13T08:10:15Z</dcterms:modified>
</cp:coreProperties>
</file>